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60" r:id="rId6"/>
    <p:sldId id="259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9"/>
            <a:ext cx="9144000" cy="14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6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" y="1772816"/>
            <a:ext cx="9120273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" y="5439"/>
            <a:ext cx="9126812" cy="14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6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11188"/>
            <a:ext cx="7599363" cy="563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041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67818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83" y="3863279"/>
            <a:ext cx="4320171" cy="250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42138"/>
            <a:ext cx="416916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97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1916832"/>
            <a:ext cx="9145275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2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80" y="1916832"/>
            <a:ext cx="9144000" cy="445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820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3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8" y="364094"/>
            <a:ext cx="9134475" cy="64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8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419555"/>
              </p:ext>
            </p:extLst>
          </p:nvPr>
        </p:nvGraphicFramePr>
        <p:xfrm>
          <a:off x="107504" y="476672"/>
          <a:ext cx="9036496" cy="5758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2973"/>
                <a:gridCol w="4595771"/>
                <a:gridCol w="2003693"/>
                <a:gridCol w="1944059"/>
              </a:tblGrid>
              <a:tr h="3942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КОММЕРЧЕСКОЕ ПРЕДЛОЖЕНИЕ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1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№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Наименование комплектующих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1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Цена комплект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Цена за 1 м.кв.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175" marR="9525" marT="9525" marB="0"/>
                </a:tc>
              </a:tr>
              <a:tr h="7864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>
                          <a:effectLst/>
                        </a:rPr>
                        <a:t>Домокомплект</a:t>
                      </a:r>
                      <a:r>
                        <a:rPr lang="ru-RU" sz="1400" u="none" strike="noStrike" dirty="0">
                          <a:effectLst/>
                        </a:rPr>
                        <a:t> серии EFFECT ULTRA 88 площадью  88.70 м2.  Габариты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(7325×6055) 2 этажа без козырька, крыльца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3 155 400,00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35 856,82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8625" marR="9525" marT="9525" marB="0"/>
                </a:tc>
              </a:tr>
              <a:tr h="2621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Входная дверь с терморазрывом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65 000,00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2152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</a:rPr>
                        <a:t>Дополнительные опции*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1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Монтаж </a:t>
                      </a:r>
                      <a:r>
                        <a:rPr lang="ru-RU" sz="1400" u="none" strike="noStrike" dirty="0" err="1">
                          <a:effectLst/>
                        </a:rPr>
                        <a:t>домокомплекта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590 480,00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6 710,00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5243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Изготовление и устройство свайного фундамента                        (12 свай)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149 280,00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12 440,00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8625" marR="9525" marT="9525" marB="0"/>
                </a:tc>
              </a:tr>
              <a:tr h="5243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Комплект окон ПВХ 12шт.+ транспортные услуги                           (12 окон)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279 800,00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23 316,67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8625" marR="9525" marT="9525" marB="0"/>
                </a:tc>
              </a:tr>
              <a:tr h="5243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Кровельные работы (ПВХ Мембрана, водосточная система, вент канал)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522 720,00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</a:rPr>
                        <a:t>11 880,00 ₽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8625" marR="9525" marT="9525" marB="0"/>
                </a:tc>
              </a:tr>
              <a:tr h="5243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effectLst/>
                        </a:rPr>
                        <a:t>Спец техника                                                                                             (60 часов)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110 000,00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621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Доставка </a:t>
                      </a:r>
                      <a:r>
                        <a:rPr lang="ru-RU" sz="1400" u="none" strike="noStrike" dirty="0" err="1">
                          <a:effectLst/>
                        </a:rPr>
                        <a:t>домокомплекта</a:t>
                      </a:r>
                      <a:r>
                        <a:rPr lang="ru-RU" sz="1400" u="none" strike="noStrike" dirty="0">
                          <a:effectLst/>
                        </a:rPr>
                        <a:t> из города Воронеж, 2 фуры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300 000,00 ₽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0486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Прочие работы в рамках габарита </a:t>
                      </a:r>
                      <a:r>
                        <a:rPr lang="ru-RU" sz="1400" u="none" strike="noStrike" dirty="0" err="1">
                          <a:effectLst/>
                        </a:rPr>
                        <a:t>домокомплекта</a:t>
                      </a:r>
                      <a:r>
                        <a:rPr lang="ru-RU" sz="1400" u="none" strike="noStrike" dirty="0">
                          <a:effectLst/>
                        </a:rPr>
                        <a:t> (земляные работы,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геодезия, коммуникации внешние ввод в дом (гильзы), электрика ввод в дом, установка двери)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85 184,00 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968,00 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2621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</a:rPr>
                        <a:t>5 257 864,00 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</a:rPr>
                        <a:t>59 748,45 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86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227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149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IGOR</cp:lastModifiedBy>
  <cp:revision>6</cp:revision>
  <dcterms:created xsi:type="dcterms:W3CDTF">2026-05-26T11:01:47Z</dcterms:created>
  <dcterms:modified xsi:type="dcterms:W3CDTF">2026-05-28T12:05:52Z</dcterms:modified>
</cp:coreProperties>
</file>