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4" r:id="rId4"/>
    <p:sldId id="257" r:id="rId5"/>
    <p:sldId id="260" r:id="rId6"/>
    <p:sldId id="259" r:id="rId7"/>
    <p:sldId id="261" r:id="rId8"/>
    <p:sldId id="265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9"/>
            <a:ext cx="9144000" cy="146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60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2" y="1772816"/>
            <a:ext cx="9120273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" y="5439"/>
            <a:ext cx="9126812" cy="1460302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8" y="1628800"/>
            <a:ext cx="8663911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2" y="4540444"/>
            <a:ext cx="153868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16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" y="5439"/>
            <a:ext cx="9126812" cy="146030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7" y="1489436"/>
            <a:ext cx="9155888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0194" y="4746986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54A"/>
                </a:solidFill>
                <a:latin typeface="Montserrat"/>
              </a:rPr>
              <a:t>Основные принципы технологии домостроения </a:t>
            </a:r>
            <a:r>
              <a:rPr lang="ru-RU" b="1" dirty="0" err="1">
                <a:solidFill>
                  <a:srgbClr val="00254A"/>
                </a:solidFill>
                <a:latin typeface="Montserrat"/>
              </a:rPr>
              <a:t>DoorHan</a:t>
            </a:r>
            <a:r>
              <a:rPr lang="ru-RU" b="1" dirty="0">
                <a:solidFill>
                  <a:srgbClr val="00254A"/>
                </a:solidFill>
                <a:latin typeface="Montserrat"/>
              </a:rPr>
              <a:t>:</a:t>
            </a:r>
            <a:endParaRPr lang="ru-RU" dirty="0">
              <a:solidFill>
                <a:srgbClr val="00254A"/>
              </a:solidFill>
              <a:latin typeface="Montserrat"/>
            </a:endParaRP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00254A"/>
                </a:solidFill>
                <a:latin typeface="Montserrat"/>
              </a:rPr>
              <a:t>стальной каркас выдерживает большие нагрузки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00254A"/>
                </a:solidFill>
                <a:latin typeface="Montserrat"/>
              </a:rPr>
              <a:t>низкие затраты на обогрев - дома очень теплые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00254A"/>
                </a:solidFill>
                <a:latin typeface="Montserrat"/>
              </a:rPr>
              <a:t>возведение дома за 7 дней. Можно въезжать без отделки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00254A"/>
                </a:solidFill>
                <a:latin typeface="Montserrat"/>
              </a:rPr>
              <a:t>заводское качество. Исключена вероятность некачественной сборки</a:t>
            </a:r>
            <a:endParaRPr lang="ru-RU" b="0" i="0" dirty="0">
              <a:solidFill>
                <a:srgbClr val="00254A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1579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" y="5439"/>
            <a:ext cx="9126812" cy="146030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2490"/>
            <a:ext cx="9144000" cy="538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041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63052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44824"/>
            <a:ext cx="4667991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991" y="1844824"/>
            <a:ext cx="447601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329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0820" cy="1484784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15" y="1903884"/>
            <a:ext cx="4543043" cy="3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70" y="1903884"/>
            <a:ext cx="45910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73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73" y="1614339"/>
            <a:ext cx="8101794" cy="524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0820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0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60" y="1248729"/>
            <a:ext cx="8623623" cy="561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0820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59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039184" cy="489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0820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27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36</Words>
  <Application>Microsoft Office PowerPoint</Application>
  <PresentationFormat>Экран (4:3)</PresentationFormat>
  <Paragraphs>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</dc:creator>
  <cp:lastModifiedBy>IGOR</cp:lastModifiedBy>
  <cp:revision>19</cp:revision>
  <dcterms:created xsi:type="dcterms:W3CDTF">2026-05-26T11:01:47Z</dcterms:created>
  <dcterms:modified xsi:type="dcterms:W3CDTF">2026-05-29T09:41:31Z</dcterms:modified>
</cp:coreProperties>
</file>